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76" r:id="rId3"/>
    <p:sldId id="27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8F62E9-45DA-714F-B321-0BFACEE0FE09}" type="datetimeFigureOut">
              <a:rPr lang="en-US" smtClean="0"/>
              <a:t>2/19/21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390317-5B47-AD41-9B89-F55F92526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283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01C1-6386-9944-82E7-60B5472F4B4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50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301C1-6386-9944-82E7-60B5472F4B4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56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14209-E9DA-3043-AAC5-09A5530C1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F50F19-FF8E-EF45-A812-2F60298843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DECD4-41AE-744F-902E-2A20D6D64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EEB6F-5422-0549-B21E-8CA10C28C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6AA85-B715-EE45-8954-AE63D0AA9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319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E6300-32C9-EB4F-BEC3-3DF149162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938B35-4BAC-0047-A428-346A504801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42D3F-C0C5-E448-87AD-1F6F77179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8A323-5733-3C4B-B144-E63593339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3983D0-B800-F74E-A2A6-9641A9079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0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209AEA-B4E6-F94E-946E-2BE50E6051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E22B87-FB03-7B4D-8262-4E884F4928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B51F3B-664D-AC47-84CC-F09CA55C3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31A23-C1ED-0C40-92A0-923CE3C5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E2ADD-05E8-0646-9281-9DDAD4236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472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83F67-8BE4-6048-BCEB-8D3EBA8DD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43CB8-7ABD-B548-B40D-5D39EEC11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014-150E-FA4B-B534-FC485F7BC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A9D2B-786C-9545-87D5-080CA2F0B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F1E45-6587-A644-8DF9-A65E00E6D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156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8828C-13D5-2749-AD97-9D12F0C4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F442ED-C64C-F74E-B97A-5CE288776D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41D213-BC00-6F42-8D21-F3C0B9C0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AFD1D-9D1A-6249-B522-4B78A700A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50C9C-96C0-184A-82E5-1D522F2EF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17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1C13A-C420-0444-8CE2-9C46428B0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05FEC-3120-9C45-9C72-CAA5E23210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50A20D-D4E9-B24A-9B70-C5AA80606F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6F102-2B95-D748-BC82-81E97E09A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A851B8-C5DE-F54B-A312-59AC7B82B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3F6CFC-FCEE-4842-BA31-6168D290D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4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125C4-5BEA-2D4C-B39A-6B2D3DA56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23CF9F-8F4F-CD43-BE22-2D38CD475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7023BD-910C-5E43-9CA6-15363A3681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D2D6FC-D78A-134A-B960-BA0909844A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925A1E-1241-6347-B168-B7B34B3844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FC4730-C585-2148-83D3-2B245D79A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7018B5-08E5-0443-9FF6-713D49BBD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AB0F60-FAC4-EA4E-9792-2FB659E0A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8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246CF-D1EE-604C-AB47-AE1AA36F0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27952C-9EF4-4E43-8815-3CB459D5E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8FF36B-8311-EC46-B29B-BAA9E747E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509193-EECD-6044-8E09-8CBA44DC8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264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8094D7-9C27-2644-9C61-A7CE5711E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BE9502-4AFF-DB4D-A661-55DB8D64F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95A9A-E47A-1940-9331-0950AC97B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27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6104B-368B-1849-848E-BB158F9ED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965F7-1D34-9F48-8201-3F333A2BD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2F657B-5809-2F4E-877F-AA21C056C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F676D-20DF-F144-91C6-C9C409549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664A2B-98BE-924B-87B3-D2F4B1896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6464E-FC8A-9449-BAD5-9C6267193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018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4857A-BE29-184D-8434-3731049F1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BF87B4-FFA9-2D4C-BCF3-52CCA1D021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F749F8-DE3B-224F-98C5-040EC88189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48F29-9385-B042-BAFA-A8FB24DF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C2C99C-B331-C841-924B-B5EC8BAA5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5466B-6922-2B47-9B9F-2AC2CD692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764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7C927E-1540-3C4B-ADF7-01EF05BF8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ACE54E-3ACE-284B-947D-5082043CC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AD4567-749B-6341-B14B-9A872AE529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F6A06-BB6D-4548-B8B0-B734B9EE0ABE}" type="datetimeFigureOut">
              <a:rPr lang="en-US" smtClean="0"/>
              <a:t>2/19/21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62428C-7D25-F54D-A9D2-FCC54F7F10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1A468-A587-D243-8E6F-16426ACF60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F98C2-145D-FF43-877A-65EF97413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565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70913FC-4407-394B-8595-75F79AFDA1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4561276"/>
              </p:ext>
            </p:extLst>
          </p:nvPr>
        </p:nvGraphicFramePr>
        <p:xfrm>
          <a:off x="993371" y="1699552"/>
          <a:ext cx="10562525" cy="25352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2505">
                  <a:extLst>
                    <a:ext uri="{9D8B030D-6E8A-4147-A177-3AD203B41FA5}">
                      <a16:colId xmlns:a16="http://schemas.microsoft.com/office/drawing/2014/main" val="1664157757"/>
                    </a:ext>
                  </a:extLst>
                </a:gridCol>
                <a:gridCol w="2112505">
                  <a:extLst>
                    <a:ext uri="{9D8B030D-6E8A-4147-A177-3AD203B41FA5}">
                      <a16:colId xmlns:a16="http://schemas.microsoft.com/office/drawing/2014/main" val="1792283596"/>
                    </a:ext>
                  </a:extLst>
                </a:gridCol>
                <a:gridCol w="2112505">
                  <a:extLst>
                    <a:ext uri="{9D8B030D-6E8A-4147-A177-3AD203B41FA5}">
                      <a16:colId xmlns:a16="http://schemas.microsoft.com/office/drawing/2014/main" val="1805002850"/>
                    </a:ext>
                  </a:extLst>
                </a:gridCol>
                <a:gridCol w="2112505">
                  <a:extLst>
                    <a:ext uri="{9D8B030D-6E8A-4147-A177-3AD203B41FA5}">
                      <a16:colId xmlns:a16="http://schemas.microsoft.com/office/drawing/2014/main" val="739371204"/>
                    </a:ext>
                  </a:extLst>
                </a:gridCol>
                <a:gridCol w="2112505">
                  <a:extLst>
                    <a:ext uri="{9D8B030D-6E8A-4147-A177-3AD203B41FA5}">
                      <a16:colId xmlns:a16="http://schemas.microsoft.com/office/drawing/2014/main" val="2442354190"/>
                    </a:ext>
                  </a:extLst>
                </a:gridCol>
              </a:tblGrid>
              <a:tr h="706454">
                <a:tc>
                  <a:txBody>
                    <a:bodyPr/>
                    <a:lstStyle/>
                    <a:p>
                      <a:r>
                        <a:rPr lang="en-US" dirty="0"/>
                        <a:t>Vendor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Limited To Stores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Vendor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Online 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Edit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2986097"/>
                  </a:ext>
                </a:extLst>
              </a:tr>
              <a:tr h="35584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663595"/>
                  </a:ext>
                </a:extLst>
              </a:tr>
              <a:tr h="35584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629277"/>
                  </a:ext>
                </a:extLst>
              </a:tr>
              <a:tr h="35584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3489865"/>
                  </a:ext>
                </a:extLst>
              </a:tr>
              <a:tr h="35584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7867706"/>
                  </a:ext>
                </a:extLst>
              </a:tr>
              <a:tr h="35584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2271996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34B901CC-63F0-5A4A-A130-E17287D5B6D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3" r="88502" b="7782"/>
          <a:stretch/>
        </p:blipFill>
        <p:spPr bwMode="auto">
          <a:xfrm>
            <a:off x="95078" y="159554"/>
            <a:ext cx="898293" cy="4075252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5203DB-696E-3E43-AE55-BB4B9C0C9EA3}"/>
              </a:ext>
            </a:extLst>
          </p:cNvPr>
          <p:cNvSpPr txBox="1"/>
          <p:nvPr/>
        </p:nvSpPr>
        <p:spPr>
          <a:xfrm>
            <a:off x="95078" y="1136895"/>
            <a:ext cx="898293" cy="117083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 anchor="t">
            <a:spAutoFit/>
          </a:bodyPr>
          <a:lstStyle/>
          <a:p>
            <a:r>
              <a:rPr lang="en-US" sz="761" dirty="0">
                <a:solidFill>
                  <a:srgbClr val="FFFFFF"/>
                </a:solidFill>
              </a:rPr>
              <a:t>Vendors Details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013915-C954-0D4E-92A2-7CB916A4E583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8" t="-52" r="-20" b="68915"/>
          <a:stretch/>
        </p:blipFill>
        <p:spPr bwMode="auto">
          <a:xfrm>
            <a:off x="993370" y="159554"/>
            <a:ext cx="10562525" cy="1539997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D85813-08A7-A64F-9FE0-644CA4AD9E4B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6" t="14540" r="48416" b="78761"/>
          <a:stretch/>
        </p:blipFill>
        <p:spPr bwMode="auto">
          <a:xfrm>
            <a:off x="6082748" y="903888"/>
            <a:ext cx="3737113" cy="33130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9D97DBD-DFDA-374E-BC8B-67ADF41F0B1E}"/>
              </a:ext>
            </a:extLst>
          </p:cNvPr>
          <p:cNvSpPr txBox="1"/>
          <p:nvPr/>
        </p:nvSpPr>
        <p:spPr>
          <a:xfrm>
            <a:off x="5937869" y="983399"/>
            <a:ext cx="739305" cy="230832"/>
          </a:xfrm>
          <a:prstGeom prst="rect">
            <a:avLst/>
          </a:prstGeom>
          <a:solidFill>
            <a:srgbClr val="FFFFFE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900" dirty="0"/>
              <a:t>Store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177D6C-0141-BD46-B7C3-693FD316B97B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46" t="14540" r="48416" b="78761"/>
          <a:stretch/>
        </p:blipFill>
        <p:spPr bwMode="auto">
          <a:xfrm>
            <a:off x="1954697" y="625591"/>
            <a:ext cx="3737113" cy="331304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BD4C5A3-225B-054B-813F-E8501CEA5A28}"/>
              </a:ext>
            </a:extLst>
          </p:cNvPr>
          <p:cNvSpPr txBox="1"/>
          <p:nvPr/>
        </p:nvSpPr>
        <p:spPr>
          <a:xfrm>
            <a:off x="1749288" y="705102"/>
            <a:ext cx="826340" cy="230832"/>
          </a:xfrm>
          <a:prstGeom prst="rect">
            <a:avLst/>
          </a:prstGeom>
          <a:solidFill>
            <a:srgbClr val="FFFFFE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900" dirty="0"/>
              <a:t>Vendor Type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9F7D93-87C3-EE4C-BB52-A25284249A80}"/>
              </a:ext>
            </a:extLst>
          </p:cNvPr>
          <p:cNvSpPr txBox="1"/>
          <p:nvPr/>
        </p:nvSpPr>
        <p:spPr>
          <a:xfrm>
            <a:off x="1033125" y="210405"/>
            <a:ext cx="1418527" cy="246221"/>
          </a:xfrm>
          <a:prstGeom prst="rect">
            <a:avLst/>
          </a:prstGeom>
          <a:solidFill>
            <a:srgbClr val="2A3B3F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600" dirty="0">
                <a:solidFill>
                  <a:srgbClr val="65858E"/>
                </a:solidFill>
              </a:rPr>
              <a:t>Vendor Details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85B327B7-DD1B-7249-B1CD-9CB3B41B37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01738"/>
              </p:ext>
            </p:extLst>
          </p:nvPr>
        </p:nvGraphicFramePr>
        <p:xfrm>
          <a:off x="2595770" y="4858913"/>
          <a:ext cx="655874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209">
                  <a:extLst>
                    <a:ext uri="{9D8B030D-6E8A-4147-A177-3AD203B41FA5}">
                      <a16:colId xmlns:a16="http://schemas.microsoft.com/office/drawing/2014/main" val="134550070"/>
                    </a:ext>
                  </a:extLst>
                </a:gridCol>
                <a:gridCol w="1103587">
                  <a:extLst>
                    <a:ext uri="{9D8B030D-6E8A-4147-A177-3AD203B41FA5}">
                      <a16:colId xmlns:a16="http://schemas.microsoft.com/office/drawing/2014/main" val="2671533237"/>
                    </a:ext>
                  </a:extLst>
                </a:gridCol>
                <a:gridCol w="1891862">
                  <a:extLst>
                    <a:ext uri="{9D8B030D-6E8A-4147-A177-3AD203B41FA5}">
                      <a16:colId xmlns:a16="http://schemas.microsoft.com/office/drawing/2014/main" val="1261886630"/>
                    </a:ext>
                  </a:extLst>
                </a:gridCol>
                <a:gridCol w="1765738">
                  <a:extLst>
                    <a:ext uri="{9D8B030D-6E8A-4147-A177-3AD203B41FA5}">
                      <a16:colId xmlns:a16="http://schemas.microsoft.com/office/drawing/2014/main" val="141817913"/>
                    </a:ext>
                  </a:extLst>
                </a:gridCol>
                <a:gridCol w="1366344">
                  <a:extLst>
                    <a:ext uri="{9D8B030D-6E8A-4147-A177-3AD203B41FA5}">
                      <a16:colId xmlns:a16="http://schemas.microsoft.com/office/drawing/2014/main" val="26742064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VendorId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IsLimitedToStore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LimitedToStores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VendorType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9583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42449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5569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5CC97E8-4A38-E44B-BDFC-6F68B6E6E3E8}"/>
              </a:ext>
            </a:extLst>
          </p:cNvPr>
          <p:cNvGrpSpPr/>
          <p:nvPr/>
        </p:nvGrpSpPr>
        <p:grpSpPr>
          <a:xfrm>
            <a:off x="3788229" y="1054530"/>
            <a:ext cx="7053853" cy="5227516"/>
            <a:chOff x="6140692" y="270759"/>
            <a:chExt cx="5069525" cy="4075252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28669FA-B53F-1941-9978-413FF6BA316B}"/>
                </a:ext>
              </a:extLst>
            </p:cNvPr>
            <p:cNvGrpSpPr/>
            <p:nvPr/>
          </p:nvGrpSpPr>
          <p:grpSpPr>
            <a:xfrm>
              <a:off x="6140692" y="270759"/>
              <a:ext cx="5061441" cy="4075252"/>
              <a:chOff x="2005469" y="778662"/>
              <a:chExt cx="6498932" cy="4247317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073AC5CD-2A9B-C947-A187-7A3EE56FC98A}"/>
                  </a:ext>
                </a:extLst>
              </p:cNvPr>
              <p:cNvGrpSpPr/>
              <p:nvPr/>
            </p:nvGrpSpPr>
            <p:grpSpPr>
              <a:xfrm>
                <a:off x="2005469" y="778662"/>
                <a:ext cx="1153415" cy="4247317"/>
                <a:chOff x="97647" y="297852"/>
                <a:chExt cx="1153415" cy="4247317"/>
              </a:xfrm>
            </p:grpSpPr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BDB180D4-D315-F84F-9E6C-26ADB43557ED}"/>
                    </a:ext>
                  </a:extLst>
                </p:cNvPr>
                <p:cNvPicPr/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6043" r="88502" b="7782"/>
                <a:stretch/>
              </p:blipFill>
              <p:spPr bwMode="auto">
                <a:xfrm>
                  <a:off x="97647" y="297852"/>
                  <a:ext cx="1153415" cy="4247317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</p:pic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AE06A39A-7B08-E244-BDE2-FDD9317575BB}"/>
                    </a:ext>
                  </a:extLst>
                </p:cNvPr>
                <p:cNvSpPr txBox="1"/>
                <p:nvPr/>
              </p:nvSpPr>
              <p:spPr>
                <a:xfrm>
                  <a:off x="325117" y="2584096"/>
                  <a:ext cx="781193" cy="91554"/>
                </a:xfrm>
                <a:prstGeom prst="rect">
                  <a:avLst/>
                </a:prstGeom>
                <a:solidFill>
                  <a:srgbClr val="2A3B3F"/>
                </a:solidFill>
              </p:spPr>
              <p:txBody>
                <a:bodyPr wrap="square" lIns="0" tIns="0" rIns="0" bIns="0" rtlCol="0">
                  <a:spAutoFit/>
                </a:bodyPr>
                <a:lstStyle/>
                <a:p>
                  <a:r>
                    <a:rPr lang="en-US" sz="571" dirty="0">
                      <a:solidFill>
                        <a:srgbClr val="65858E"/>
                      </a:solidFill>
                    </a:rPr>
                    <a:t>Vendor Distributors</a:t>
                  </a:r>
                </a:p>
              </p:txBody>
            </p:sp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FD8EBB6-3BEB-5343-822A-FCFCD3493A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89747" y="2573709"/>
                  <a:ext cx="96948" cy="113106"/>
                </a:xfrm>
                <a:prstGeom prst="rect">
                  <a:avLst/>
                </a:prstGeom>
              </p:spPr>
            </p:pic>
          </p:grpSp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8913EC44-4576-1F44-8626-6A71284BE9D0}"/>
                  </a:ext>
                </a:extLst>
              </p:cNvPr>
              <p:cNvPicPr/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578" t="-52" r="-20" b="68915"/>
              <a:stretch/>
            </p:blipFill>
            <p:spPr bwMode="auto">
              <a:xfrm>
                <a:off x="3158884" y="821900"/>
                <a:ext cx="5345517" cy="76162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</p:pic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0DEA2B8-3ADD-F544-9530-272D5D479760}"/>
                </a:ext>
              </a:extLst>
            </p:cNvPr>
            <p:cNvSpPr txBox="1"/>
            <p:nvPr/>
          </p:nvSpPr>
          <p:spPr>
            <a:xfrm>
              <a:off x="6185713" y="1260133"/>
              <a:ext cx="898293" cy="117083"/>
            </a:xfrm>
            <a:prstGeom prst="rect">
              <a:avLst/>
            </a:prstGeom>
            <a:solidFill>
              <a:srgbClr val="FFC000"/>
            </a:solidFill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761" dirty="0">
                  <a:solidFill>
                    <a:srgbClr val="FFFFFF"/>
                  </a:solidFill>
                </a:rPr>
                <a:t>Vendor Types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A966C8B-1A70-6842-8918-26C007CBF829}"/>
                </a:ext>
              </a:extLst>
            </p:cNvPr>
            <p:cNvSpPr txBox="1"/>
            <p:nvPr/>
          </p:nvSpPr>
          <p:spPr>
            <a:xfrm>
              <a:off x="7048141" y="360022"/>
              <a:ext cx="898293" cy="117083"/>
            </a:xfrm>
            <a:prstGeom prst="rect">
              <a:avLst/>
            </a:prstGeom>
            <a:solidFill>
              <a:srgbClr val="2A3B3F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761" dirty="0">
                  <a:solidFill>
                    <a:srgbClr val="65858E"/>
                  </a:solidFill>
                </a:rPr>
                <a:t>Vendor Types</a:t>
              </a:r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939389D-CEFF-AE44-BB35-2FE1DA9796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7385" t="48247" b="30796"/>
            <a:stretch/>
          </p:blipFill>
          <p:spPr>
            <a:xfrm>
              <a:off x="7034407" y="1093080"/>
              <a:ext cx="4163148" cy="776245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ABC54F9-DC84-B74E-8261-7B114E7FFA95}"/>
                </a:ext>
              </a:extLst>
            </p:cNvPr>
            <p:cNvSpPr txBox="1"/>
            <p:nvPr/>
          </p:nvSpPr>
          <p:spPr>
            <a:xfrm>
              <a:off x="7043563" y="1161383"/>
              <a:ext cx="898293" cy="117083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761" dirty="0"/>
                <a:t>Vendor Types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6D3A2F5-033E-C448-85CD-06D23CC41B33}"/>
                </a:ext>
              </a:extLst>
            </p:cNvPr>
            <p:cNvSpPr txBox="1"/>
            <p:nvPr/>
          </p:nvSpPr>
          <p:spPr>
            <a:xfrm>
              <a:off x="7084005" y="1401211"/>
              <a:ext cx="898293" cy="80471"/>
            </a:xfrm>
            <a:prstGeom prst="rect">
              <a:avLst/>
            </a:prstGeom>
            <a:solidFill>
              <a:srgbClr val="FFFFFE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523" dirty="0"/>
                <a:t>Restaurant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17EA501-B1DA-234C-8E84-F38D0714D463}"/>
                </a:ext>
              </a:extLst>
            </p:cNvPr>
            <p:cNvSpPr txBox="1"/>
            <p:nvPr/>
          </p:nvSpPr>
          <p:spPr>
            <a:xfrm>
              <a:off x="7084005" y="1518474"/>
              <a:ext cx="898293" cy="80471"/>
            </a:xfrm>
            <a:prstGeom prst="rect">
              <a:avLst/>
            </a:prstGeom>
            <a:solidFill>
              <a:srgbClr val="FFFFFE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523" dirty="0"/>
                <a:t>Grocery Stores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A8D678-09E8-0C4E-AD0F-6A0888ABF760}"/>
                </a:ext>
              </a:extLst>
            </p:cNvPr>
            <p:cNvSpPr txBox="1"/>
            <p:nvPr/>
          </p:nvSpPr>
          <p:spPr>
            <a:xfrm>
              <a:off x="7084005" y="1635593"/>
              <a:ext cx="898293" cy="80471"/>
            </a:xfrm>
            <a:prstGeom prst="rect">
              <a:avLst/>
            </a:prstGeom>
            <a:solidFill>
              <a:srgbClr val="FFFFFE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523" dirty="0"/>
                <a:t>Pharmacy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0656E83-93FC-0C4E-BC91-9721D550E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048141" y="1857308"/>
              <a:ext cx="4162076" cy="1020996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89DA80C-D649-F84F-99F7-D55A89CD2404}"/>
                </a:ext>
              </a:extLst>
            </p:cNvPr>
            <p:cNvSpPr txBox="1"/>
            <p:nvPr/>
          </p:nvSpPr>
          <p:spPr>
            <a:xfrm>
              <a:off x="7084005" y="1901113"/>
              <a:ext cx="898293" cy="117083"/>
            </a:xfrm>
            <a:prstGeom prst="rect">
              <a:avLst/>
            </a:prstGeom>
            <a:solidFill>
              <a:srgbClr val="ECF1F6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761" dirty="0"/>
                <a:t>Add new Vendor Type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201902-5C34-BB45-9AA0-D3CB01921FEF}"/>
                </a:ext>
              </a:extLst>
            </p:cNvPr>
            <p:cNvSpPr txBox="1"/>
            <p:nvPr/>
          </p:nvSpPr>
          <p:spPr>
            <a:xfrm>
              <a:off x="7084005" y="2834439"/>
              <a:ext cx="898293" cy="117083"/>
            </a:xfrm>
            <a:prstGeom prst="rect">
              <a:avLst/>
            </a:prstGeom>
            <a:solidFill>
              <a:srgbClr val="3A89B5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761" dirty="0">
                  <a:solidFill>
                    <a:schemeClr val="bg1"/>
                  </a:solidFill>
                </a:rPr>
                <a:t>Add new Vendor Type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8C36F3A-09BB-5840-B8DF-E7DB5776BB37}"/>
                </a:ext>
              </a:extLst>
            </p:cNvPr>
            <p:cNvSpPr txBox="1"/>
            <p:nvPr/>
          </p:nvSpPr>
          <p:spPr>
            <a:xfrm>
              <a:off x="7654973" y="2437077"/>
              <a:ext cx="349377" cy="80471"/>
            </a:xfrm>
            <a:prstGeom prst="rect">
              <a:avLst/>
            </a:prstGeom>
            <a:solidFill>
              <a:srgbClr val="FFFFFE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523" dirty="0"/>
                <a:t>Description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ECB0752-F4A9-F746-BA49-6BB7621470B5}"/>
                </a:ext>
              </a:extLst>
            </p:cNvPr>
            <p:cNvSpPr txBox="1"/>
            <p:nvPr/>
          </p:nvSpPr>
          <p:spPr>
            <a:xfrm>
              <a:off x="9637418" y="1320692"/>
              <a:ext cx="346330" cy="80471"/>
            </a:xfrm>
            <a:prstGeom prst="rect">
              <a:avLst/>
            </a:prstGeom>
            <a:solidFill>
              <a:srgbClr val="F1F1F0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523" dirty="0"/>
                <a:t>Details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BAADF69-6D75-8748-B12D-0356F98ADAEF}"/>
                </a:ext>
              </a:extLst>
            </p:cNvPr>
            <p:cNvCxnSpPr>
              <a:cxnSpLocks/>
            </p:cNvCxnSpPr>
            <p:nvPr/>
          </p:nvCxnSpPr>
          <p:spPr>
            <a:xfrm>
              <a:off x="9606603" y="1311441"/>
              <a:ext cx="0" cy="35430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D7B1846-99DB-9E40-B1F4-955788287553}"/>
                </a:ext>
              </a:extLst>
            </p:cNvPr>
            <p:cNvSpPr txBox="1"/>
            <p:nvPr/>
          </p:nvSpPr>
          <p:spPr>
            <a:xfrm>
              <a:off x="9637417" y="1411016"/>
              <a:ext cx="346330" cy="80471"/>
            </a:xfrm>
            <a:prstGeom prst="rect">
              <a:avLst/>
            </a:prstGeom>
            <a:solidFill>
              <a:srgbClr val="F1F1F0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523" dirty="0"/>
                <a:t>Edit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5BBB714-69A7-0343-A489-2DDFC69BA9D8}"/>
                </a:ext>
              </a:extLst>
            </p:cNvPr>
            <p:cNvSpPr txBox="1"/>
            <p:nvPr/>
          </p:nvSpPr>
          <p:spPr>
            <a:xfrm>
              <a:off x="9637417" y="1512162"/>
              <a:ext cx="346330" cy="80471"/>
            </a:xfrm>
            <a:prstGeom prst="rect">
              <a:avLst/>
            </a:prstGeom>
            <a:solidFill>
              <a:srgbClr val="F1F1F0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523" dirty="0"/>
                <a:t>Edit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C6C7AE6-7F89-8E41-9516-517A06FD44E5}"/>
                </a:ext>
              </a:extLst>
            </p:cNvPr>
            <p:cNvSpPr txBox="1"/>
            <p:nvPr/>
          </p:nvSpPr>
          <p:spPr>
            <a:xfrm>
              <a:off x="9637417" y="1611354"/>
              <a:ext cx="346330" cy="80471"/>
            </a:xfrm>
            <a:prstGeom prst="rect">
              <a:avLst/>
            </a:prstGeom>
            <a:solidFill>
              <a:srgbClr val="F1F1F0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523" dirty="0"/>
                <a:t>Edit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609C384-D41C-154D-949D-7D786CA090CF}"/>
                </a:ext>
              </a:extLst>
            </p:cNvPr>
            <p:cNvSpPr txBox="1"/>
            <p:nvPr/>
          </p:nvSpPr>
          <p:spPr>
            <a:xfrm>
              <a:off x="7741410" y="1816416"/>
              <a:ext cx="502054" cy="80471"/>
            </a:xfrm>
            <a:prstGeom prst="rect">
              <a:avLst/>
            </a:prstGeom>
            <a:solidFill>
              <a:srgbClr val="F1F1F0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523" dirty="0"/>
                <a:t>Add new Vendors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04AE104-6373-E742-92A5-5A5087DAC09D}"/>
                </a:ext>
              </a:extLst>
            </p:cNvPr>
            <p:cNvSpPr txBox="1"/>
            <p:nvPr/>
          </p:nvSpPr>
          <p:spPr>
            <a:xfrm>
              <a:off x="10181435" y="1320691"/>
              <a:ext cx="391961" cy="80471"/>
            </a:xfrm>
            <a:prstGeom prst="rect">
              <a:avLst/>
            </a:prstGeom>
            <a:solidFill>
              <a:srgbClr val="F1F1F0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523" dirty="0"/>
                <a:t>Vendors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E56CA4C-893E-0548-BFBF-9CE75EB20FA0}"/>
                </a:ext>
              </a:extLst>
            </p:cNvPr>
            <p:cNvSpPr txBox="1"/>
            <p:nvPr/>
          </p:nvSpPr>
          <p:spPr>
            <a:xfrm>
              <a:off x="10204250" y="1407557"/>
              <a:ext cx="346330" cy="80471"/>
            </a:xfrm>
            <a:prstGeom prst="rect">
              <a:avLst/>
            </a:prstGeom>
            <a:solidFill>
              <a:srgbClr val="F1F1F0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523" dirty="0"/>
                <a:t>Add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914B369-7935-414E-A12B-4A1DD7796814}"/>
                </a:ext>
              </a:extLst>
            </p:cNvPr>
            <p:cNvSpPr txBox="1"/>
            <p:nvPr/>
          </p:nvSpPr>
          <p:spPr>
            <a:xfrm>
              <a:off x="10204250" y="1511254"/>
              <a:ext cx="346330" cy="80471"/>
            </a:xfrm>
            <a:prstGeom prst="rect">
              <a:avLst/>
            </a:prstGeom>
            <a:solidFill>
              <a:srgbClr val="F1F1F0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523" dirty="0"/>
                <a:t>Add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54AD781-C394-B54D-AD38-CD7A10D45092}"/>
                </a:ext>
              </a:extLst>
            </p:cNvPr>
            <p:cNvSpPr txBox="1"/>
            <p:nvPr/>
          </p:nvSpPr>
          <p:spPr>
            <a:xfrm>
              <a:off x="10204250" y="1610632"/>
              <a:ext cx="346330" cy="80471"/>
            </a:xfrm>
            <a:prstGeom prst="rect">
              <a:avLst/>
            </a:prstGeom>
            <a:solidFill>
              <a:srgbClr val="F1F1F0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523" dirty="0"/>
                <a:t>Add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AE46827-C536-044A-8D07-FAFF661D800A}"/>
                </a:ext>
              </a:extLst>
            </p:cNvPr>
            <p:cNvSpPr txBox="1"/>
            <p:nvPr/>
          </p:nvSpPr>
          <p:spPr>
            <a:xfrm>
              <a:off x="9229459" y="1316661"/>
              <a:ext cx="346330" cy="80471"/>
            </a:xfrm>
            <a:prstGeom prst="rect">
              <a:avLst/>
            </a:prstGeom>
            <a:solidFill>
              <a:srgbClr val="F1F1F0"/>
            </a:solidFill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523" dirty="0"/>
                <a:t>Published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76C8DB7-EC2F-D64C-8A0A-A6EA0E9DDD9E}"/>
                </a:ext>
              </a:extLst>
            </p:cNvPr>
            <p:cNvSpPr/>
            <p:nvPr/>
          </p:nvSpPr>
          <p:spPr>
            <a:xfrm>
              <a:off x="9351337" y="1407770"/>
              <a:ext cx="79948" cy="6927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EB2516E-F753-B540-AA2A-233FFA24C140}"/>
                </a:ext>
              </a:extLst>
            </p:cNvPr>
            <p:cNvSpPr/>
            <p:nvPr/>
          </p:nvSpPr>
          <p:spPr>
            <a:xfrm>
              <a:off x="9351337" y="1504412"/>
              <a:ext cx="79948" cy="6927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57752F4-D094-FE48-BCDD-ADC6861B9B61}"/>
                </a:ext>
              </a:extLst>
            </p:cNvPr>
            <p:cNvSpPr/>
            <p:nvPr/>
          </p:nvSpPr>
          <p:spPr>
            <a:xfrm>
              <a:off x="9351337" y="1601054"/>
              <a:ext cx="79948" cy="6927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ED04AB5C-C8D3-0343-91C1-A3129D8FB8A5}"/>
              </a:ext>
            </a:extLst>
          </p:cNvPr>
          <p:cNvSpPr txBox="1"/>
          <p:nvPr/>
        </p:nvSpPr>
        <p:spPr>
          <a:xfrm>
            <a:off x="330979" y="270759"/>
            <a:ext cx="5185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can add new vendor type here by checking the box on the left hand side of the pop-up window and click save.</a:t>
            </a:r>
          </a:p>
        </p:txBody>
      </p:sp>
    </p:spTree>
    <p:extLst>
      <p:ext uri="{BB962C8B-B14F-4D97-AF65-F5344CB8AC3E}">
        <p14:creationId xmlns:p14="http://schemas.microsoft.com/office/powerpoint/2010/main" val="417152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28669FA-B53F-1941-9978-413FF6BA316B}"/>
              </a:ext>
            </a:extLst>
          </p:cNvPr>
          <p:cNvGrpSpPr/>
          <p:nvPr/>
        </p:nvGrpSpPr>
        <p:grpSpPr>
          <a:xfrm>
            <a:off x="5898953" y="122600"/>
            <a:ext cx="5061441" cy="4075252"/>
            <a:chOff x="2005469" y="778662"/>
            <a:chExt cx="6498932" cy="424731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73AC5CD-2A9B-C947-A187-7A3EE56FC98A}"/>
                </a:ext>
              </a:extLst>
            </p:cNvPr>
            <p:cNvGrpSpPr/>
            <p:nvPr/>
          </p:nvGrpSpPr>
          <p:grpSpPr>
            <a:xfrm>
              <a:off x="2005469" y="778662"/>
              <a:ext cx="1153415" cy="4247317"/>
              <a:chOff x="97647" y="297852"/>
              <a:chExt cx="1153415" cy="4247317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BDB180D4-D315-F84F-9E6C-26ADB43557ED}"/>
                  </a:ext>
                </a:extLst>
              </p:cNvPr>
              <p:cNvPicPr/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6043" r="88502" b="7782"/>
              <a:stretch/>
            </p:blipFill>
            <p:spPr bwMode="auto">
              <a:xfrm>
                <a:off x="97647" y="297852"/>
                <a:ext cx="1153415" cy="4247317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E06A39A-7B08-E244-BDE2-FDD9317575BB}"/>
                  </a:ext>
                </a:extLst>
              </p:cNvPr>
              <p:cNvSpPr txBox="1"/>
              <p:nvPr/>
            </p:nvSpPr>
            <p:spPr>
              <a:xfrm>
                <a:off x="325117" y="2584096"/>
                <a:ext cx="781193" cy="91554"/>
              </a:xfrm>
              <a:prstGeom prst="rect">
                <a:avLst/>
              </a:prstGeom>
              <a:solidFill>
                <a:srgbClr val="2A3B3F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571" dirty="0">
                    <a:solidFill>
                      <a:srgbClr val="65858E"/>
                    </a:solidFill>
                  </a:rPr>
                  <a:t>Vendor Distributors</a:t>
                </a:r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FD8EBB6-3BEB-5343-822A-FCFCD3493A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9747" y="2573709"/>
                <a:ext cx="96948" cy="113106"/>
              </a:xfrm>
              <a:prstGeom prst="rect">
                <a:avLst/>
              </a:prstGeom>
            </p:spPr>
          </p:pic>
        </p:grp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913EC44-4576-1F44-8626-6A71284BE9D0}"/>
                </a:ext>
              </a:extLst>
            </p:cNvPr>
            <p:cNvPicPr/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78" t="-52" r="-20" b="68915"/>
            <a:stretch/>
          </p:blipFill>
          <p:spPr bwMode="auto">
            <a:xfrm>
              <a:off x="3158884" y="821900"/>
              <a:ext cx="5345517" cy="7616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00DEA2B8-3ADD-F544-9530-272D5D479760}"/>
              </a:ext>
            </a:extLst>
          </p:cNvPr>
          <p:cNvSpPr txBox="1"/>
          <p:nvPr/>
        </p:nvSpPr>
        <p:spPr>
          <a:xfrm>
            <a:off x="5943974" y="1111974"/>
            <a:ext cx="898293" cy="117083"/>
          </a:xfrm>
          <a:prstGeom prst="rect">
            <a:avLst/>
          </a:prstGeom>
          <a:solidFill>
            <a:srgbClr val="FFC000"/>
          </a:solidFill>
        </p:spPr>
        <p:txBody>
          <a:bodyPr wrap="square" lIns="0" tIns="0" rIns="0" bIns="0" rtlCol="0" anchor="t">
            <a:spAutoFit/>
          </a:bodyPr>
          <a:lstStyle/>
          <a:p>
            <a:r>
              <a:rPr lang="en-US" sz="761" dirty="0">
                <a:solidFill>
                  <a:srgbClr val="FFFFFF"/>
                </a:solidFill>
              </a:rPr>
              <a:t>Vendor Types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966C8B-1A70-6842-8918-26C007CBF829}"/>
              </a:ext>
            </a:extLst>
          </p:cNvPr>
          <p:cNvSpPr txBox="1"/>
          <p:nvPr/>
        </p:nvSpPr>
        <p:spPr>
          <a:xfrm>
            <a:off x="6806402" y="197187"/>
            <a:ext cx="898293" cy="117083"/>
          </a:xfrm>
          <a:prstGeom prst="rect">
            <a:avLst/>
          </a:prstGeom>
          <a:solidFill>
            <a:srgbClr val="2A3B3F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en-US" sz="761" dirty="0">
                <a:solidFill>
                  <a:srgbClr val="65858E"/>
                </a:solidFill>
              </a:rPr>
              <a:t>Vendor Types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939389D-CEFF-AE44-BB35-2FE1DA97961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7385" t="48247" b="30796"/>
          <a:stretch/>
        </p:blipFill>
        <p:spPr>
          <a:xfrm>
            <a:off x="6792668" y="944921"/>
            <a:ext cx="4163148" cy="77624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ABC54F9-DC84-B74E-8261-7B114E7FFA95}"/>
              </a:ext>
            </a:extLst>
          </p:cNvPr>
          <p:cNvSpPr txBox="1"/>
          <p:nvPr/>
        </p:nvSpPr>
        <p:spPr>
          <a:xfrm>
            <a:off x="6801824" y="998548"/>
            <a:ext cx="898293" cy="117083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en-US" sz="761" dirty="0"/>
              <a:t>Vendor Types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6D3A2F5-033E-C448-85CD-06D23CC41B33}"/>
              </a:ext>
            </a:extLst>
          </p:cNvPr>
          <p:cNvSpPr txBox="1"/>
          <p:nvPr/>
        </p:nvSpPr>
        <p:spPr>
          <a:xfrm>
            <a:off x="6842266" y="1242966"/>
            <a:ext cx="898293" cy="80471"/>
          </a:xfrm>
          <a:prstGeom prst="rect">
            <a:avLst/>
          </a:prstGeom>
          <a:solidFill>
            <a:srgbClr val="FFFFFE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en-US" sz="523" dirty="0"/>
              <a:t>Restaurant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17EA501-B1DA-234C-8E84-F38D0714D463}"/>
              </a:ext>
            </a:extLst>
          </p:cNvPr>
          <p:cNvSpPr txBox="1"/>
          <p:nvPr/>
        </p:nvSpPr>
        <p:spPr>
          <a:xfrm>
            <a:off x="6842266" y="1360229"/>
            <a:ext cx="898293" cy="80471"/>
          </a:xfrm>
          <a:prstGeom prst="rect">
            <a:avLst/>
          </a:prstGeom>
          <a:solidFill>
            <a:srgbClr val="FFFFFE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en-US" sz="523" dirty="0"/>
              <a:t>Grocery Stores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5A8D678-09E8-0C4E-AD0F-6A0888ABF760}"/>
              </a:ext>
            </a:extLst>
          </p:cNvPr>
          <p:cNvSpPr txBox="1"/>
          <p:nvPr/>
        </p:nvSpPr>
        <p:spPr>
          <a:xfrm>
            <a:off x="6842266" y="1477348"/>
            <a:ext cx="898293" cy="80471"/>
          </a:xfrm>
          <a:prstGeom prst="rect">
            <a:avLst/>
          </a:prstGeom>
          <a:solidFill>
            <a:srgbClr val="FFFFFE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en-US" sz="523" dirty="0"/>
              <a:t>Pharmacy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656E83-93FC-0C4E-BC91-9721D550E4C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6402" y="1709149"/>
            <a:ext cx="4162076" cy="102099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89DA80C-D649-F84F-99F7-D55A89CD2404}"/>
              </a:ext>
            </a:extLst>
          </p:cNvPr>
          <p:cNvSpPr txBox="1"/>
          <p:nvPr/>
        </p:nvSpPr>
        <p:spPr>
          <a:xfrm>
            <a:off x="6842266" y="1738278"/>
            <a:ext cx="898293" cy="117083"/>
          </a:xfrm>
          <a:prstGeom prst="rect">
            <a:avLst/>
          </a:prstGeom>
          <a:solidFill>
            <a:srgbClr val="ECF1F6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en-US" sz="761" dirty="0"/>
              <a:t>Add new Vendor Type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E201902-5C34-BB45-9AA0-D3CB01921FEF}"/>
              </a:ext>
            </a:extLst>
          </p:cNvPr>
          <p:cNvSpPr txBox="1"/>
          <p:nvPr/>
        </p:nvSpPr>
        <p:spPr>
          <a:xfrm>
            <a:off x="6842266" y="2671604"/>
            <a:ext cx="898293" cy="117083"/>
          </a:xfrm>
          <a:prstGeom prst="rect">
            <a:avLst/>
          </a:prstGeom>
          <a:solidFill>
            <a:srgbClr val="3A89B5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en-US" sz="761" dirty="0">
                <a:solidFill>
                  <a:schemeClr val="bg1"/>
                </a:solidFill>
              </a:rPr>
              <a:t>Add new Vendor Type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8C36F3A-09BB-5840-B8DF-E7DB5776BB37}"/>
              </a:ext>
            </a:extLst>
          </p:cNvPr>
          <p:cNvSpPr txBox="1"/>
          <p:nvPr/>
        </p:nvSpPr>
        <p:spPr>
          <a:xfrm>
            <a:off x="7413234" y="2278832"/>
            <a:ext cx="349377" cy="80471"/>
          </a:xfrm>
          <a:prstGeom prst="rect">
            <a:avLst/>
          </a:prstGeom>
          <a:solidFill>
            <a:srgbClr val="FFFFFE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23" dirty="0"/>
              <a:t>Description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ECB0752-F4A9-F746-BA49-6BB7621470B5}"/>
              </a:ext>
            </a:extLst>
          </p:cNvPr>
          <p:cNvSpPr txBox="1"/>
          <p:nvPr/>
        </p:nvSpPr>
        <p:spPr>
          <a:xfrm>
            <a:off x="9395679" y="1162447"/>
            <a:ext cx="346330" cy="80471"/>
          </a:xfrm>
          <a:prstGeom prst="rect">
            <a:avLst/>
          </a:prstGeom>
          <a:solidFill>
            <a:srgbClr val="F1F1F0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23" dirty="0"/>
              <a:t>Details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AADF69-6D75-8748-B12D-0356F98ADAEF}"/>
              </a:ext>
            </a:extLst>
          </p:cNvPr>
          <p:cNvCxnSpPr/>
          <p:nvPr/>
        </p:nvCxnSpPr>
        <p:spPr>
          <a:xfrm>
            <a:off x="9364864" y="1163282"/>
            <a:ext cx="0" cy="354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D7B1846-99DB-9E40-B1F4-955788287553}"/>
              </a:ext>
            </a:extLst>
          </p:cNvPr>
          <p:cNvSpPr txBox="1"/>
          <p:nvPr/>
        </p:nvSpPr>
        <p:spPr>
          <a:xfrm>
            <a:off x="9395678" y="1252771"/>
            <a:ext cx="346330" cy="80471"/>
          </a:xfrm>
          <a:prstGeom prst="rect">
            <a:avLst/>
          </a:prstGeom>
          <a:solidFill>
            <a:srgbClr val="F1F1F0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23" dirty="0"/>
              <a:t>Edit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5BBB714-69A7-0343-A489-2DDFC69BA9D8}"/>
              </a:ext>
            </a:extLst>
          </p:cNvPr>
          <p:cNvSpPr txBox="1"/>
          <p:nvPr/>
        </p:nvSpPr>
        <p:spPr>
          <a:xfrm>
            <a:off x="9395678" y="1353917"/>
            <a:ext cx="346330" cy="80471"/>
          </a:xfrm>
          <a:prstGeom prst="rect">
            <a:avLst/>
          </a:prstGeom>
          <a:solidFill>
            <a:srgbClr val="F1F1F0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23" dirty="0"/>
              <a:t>Edit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C6C7AE6-7F89-8E41-9516-517A06FD44E5}"/>
              </a:ext>
            </a:extLst>
          </p:cNvPr>
          <p:cNvSpPr txBox="1"/>
          <p:nvPr/>
        </p:nvSpPr>
        <p:spPr>
          <a:xfrm>
            <a:off x="9395678" y="1453109"/>
            <a:ext cx="346330" cy="80471"/>
          </a:xfrm>
          <a:prstGeom prst="rect">
            <a:avLst/>
          </a:prstGeom>
          <a:solidFill>
            <a:srgbClr val="F1F1F0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23" dirty="0"/>
              <a:t>Edit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609C384-D41C-154D-949D-7D786CA090CF}"/>
              </a:ext>
            </a:extLst>
          </p:cNvPr>
          <p:cNvSpPr txBox="1"/>
          <p:nvPr/>
        </p:nvSpPr>
        <p:spPr>
          <a:xfrm>
            <a:off x="7499671" y="1658171"/>
            <a:ext cx="502054" cy="80471"/>
          </a:xfrm>
          <a:prstGeom prst="rect">
            <a:avLst/>
          </a:prstGeom>
          <a:solidFill>
            <a:srgbClr val="F1F1F0"/>
          </a:solidFill>
        </p:spPr>
        <p:txBody>
          <a:bodyPr wrap="square" lIns="0" tIns="0" rIns="0" bIns="0" rtlCol="0" anchor="ctr">
            <a:spAutoFit/>
          </a:bodyPr>
          <a:lstStyle/>
          <a:p>
            <a:r>
              <a:rPr lang="en-US" sz="523" dirty="0"/>
              <a:t>Add new Vendors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4AE104-6373-E742-92A5-5A5087DAC09D}"/>
              </a:ext>
            </a:extLst>
          </p:cNvPr>
          <p:cNvSpPr txBox="1"/>
          <p:nvPr/>
        </p:nvSpPr>
        <p:spPr>
          <a:xfrm>
            <a:off x="9939696" y="1162446"/>
            <a:ext cx="391961" cy="80471"/>
          </a:xfrm>
          <a:prstGeom prst="rect">
            <a:avLst/>
          </a:prstGeom>
          <a:solidFill>
            <a:srgbClr val="F1F1F0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23" dirty="0"/>
              <a:t>Vendors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E56CA4C-893E-0548-BFBF-9CE75EB20FA0}"/>
              </a:ext>
            </a:extLst>
          </p:cNvPr>
          <p:cNvSpPr txBox="1"/>
          <p:nvPr/>
        </p:nvSpPr>
        <p:spPr>
          <a:xfrm>
            <a:off x="9962511" y="1249312"/>
            <a:ext cx="346330" cy="80471"/>
          </a:xfrm>
          <a:prstGeom prst="rect">
            <a:avLst/>
          </a:prstGeom>
          <a:solidFill>
            <a:srgbClr val="F1F1F0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23" dirty="0"/>
              <a:t>Add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914B369-7935-414E-A12B-4A1DD7796814}"/>
              </a:ext>
            </a:extLst>
          </p:cNvPr>
          <p:cNvSpPr txBox="1"/>
          <p:nvPr/>
        </p:nvSpPr>
        <p:spPr>
          <a:xfrm>
            <a:off x="9962511" y="1353009"/>
            <a:ext cx="346330" cy="80471"/>
          </a:xfrm>
          <a:prstGeom prst="rect">
            <a:avLst/>
          </a:prstGeom>
          <a:solidFill>
            <a:srgbClr val="F1F1F0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23" dirty="0"/>
              <a:t>Add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54AD781-C394-B54D-AD38-CD7A10D45092}"/>
              </a:ext>
            </a:extLst>
          </p:cNvPr>
          <p:cNvSpPr txBox="1"/>
          <p:nvPr/>
        </p:nvSpPr>
        <p:spPr>
          <a:xfrm>
            <a:off x="9962511" y="1452387"/>
            <a:ext cx="346330" cy="80471"/>
          </a:xfrm>
          <a:prstGeom prst="rect">
            <a:avLst/>
          </a:prstGeom>
          <a:solidFill>
            <a:srgbClr val="F1F1F0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23" dirty="0"/>
              <a:t>Add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E46827-C536-044A-8D07-FAFF661D800A}"/>
              </a:ext>
            </a:extLst>
          </p:cNvPr>
          <p:cNvSpPr txBox="1"/>
          <p:nvPr/>
        </p:nvSpPr>
        <p:spPr>
          <a:xfrm>
            <a:off x="8987720" y="1158416"/>
            <a:ext cx="346330" cy="80471"/>
          </a:xfrm>
          <a:prstGeom prst="rect">
            <a:avLst/>
          </a:prstGeom>
          <a:solidFill>
            <a:srgbClr val="F1F1F0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523" dirty="0"/>
              <a:t>Published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6C8DB7-EC2F-D64C-8A0A-A6EA0E9DDD9E}"/>
              </a:ext>
            </a:extLst>
          </p:cNvPr>
          <p:cNvSpPr/>
          <p:nvPr/>
        </p:nvSpPr>
        <p:spPr>
          <a:xfrm>
            <a:off x="9109598" y="1259611"/>
            <a:ext cx="79948" cy="692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EB2516E-F753-B540-AA2A-233FFA24C140}"/>
              </a:ext>
            </a:extLst>
          </p:cNvPr>
          <p:cNvSpPr/>
          <p:nvPr/>
        </p:nvSpPr>
        <p:spPr>
          <a:xfrm>
            <a:off x="9109598" y="1356253"/>
            <a:ext cx="79948" cy="692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57752F4-D094-FE48-BCDD-ADC6861B9B61}"/>
              </a:ext>
            </a:extLst>
          </p:cNvPr>
          <p:cNvSpPr/>
          <p:nvPr/>
        </p:nvSpPr>
        <p:spPr>
          <a:xfrm>
            <a:off x="9109598" y="1452895"/>
            <a:ext cx="79948" cy="692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4F7959D-4396-114E-B0BD-7C36A812C04B}"/>
              </a:ext>
            </a:extLst>
          </p:cNvPr>
          <p:cNvSpPr txBox="1"/>
          <p:nvPr/>
        </p:nvSpPr>
        <p:spPr>
          <a:xfrm>
            <a:off x="330979" y="270759"/>
            <a:ext cx="48674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can add new vendors here by checking the box on the left hand side of the pop-up window and click save.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9A68BD23-0232-8244-96E6-53AFA83763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97814" y="1423481"/>
            <a:ext cx="3456921" cy="196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681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138</Words>
  <Application>Microsoft Macintosh PowerPoint</Application>
  <PresentationFormat>Widescreen</PresentationFormat>
  <Paragraphs>58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Qasim Ali</dc:creator>
  <cp:lastModifiedBy>Qasim Ali</cp:lastModifiedBy>
  <cp:revision>8</cp:revision>
  <dcterms:created xsi:type="dcterms:W3CDTF">2020-09-06T01:50:14Z</dcterms:created>
  <dcterms:modified xsi:type="dcterms:W3CDTF">2021-02-19T21:12:41Z</dcterms:modified>
</cp:coreProperties>
</file>

<file path=docProps/thumbnail.jpeg>
</file>